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8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6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1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1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9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2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6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5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3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6BF-B60E-4351-8967-7412A007A4A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40EBA-BBAF-4FD3-AD38-653473F42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4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20982"/>
            <a:ext cx="8534400" cy="5257800"/>
          </a:xfrm>
        </p:spPr>
      </p:pic>
    </p:spTree>
    <p:extLst>
      <p:ext uri="{BB962C8B-B14F-4D97-AF65-F5344CB8AC3E}">
        <p14:creationId xmlns:p14="http://schemas.microsoft.com/office/powerpoint/2010/main" val="14797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5250"/>
            <a:ext cx="86106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5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into CME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annual NP/PA Education day</a:t>
            </a:r>
          </a:p>
          <a:p>
            <a:r>
              <a:rPr lang="en-US" dirty="0" smtClean="0"/>
              <a:t>Last year 70 participants</a:t>
            </a:r>
          </a:p>
          <a:p>
            <a:r>
              <a:rPr lang="en-US" dirty="0" smtClean="0"/>
              <a:t>This year over 140 participants</a:t>
            </a:r>
          </a:p>
          <a:p>
            <a:r>
              <a:rPr lang="en-US" dirty="0" smtClean="0"/>
              <a:t>6 talks on common Pediatric specialty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610600" cy="5562600"/>
          </a:xfrm>
        </p:spPr>
      </p:pic>
    </p:spTree>
    <p:extLst>
      <p:ext uri="{BB962C8B-B14F-4D97-AF65-F5344CB8AC3E}">
        <p14:creationId xmlns:p14="http://schemas.microsoft.com/office/powerpoint/2010/main" val="28726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8991600" cy="5105400"/>
          </a:xfrm>
        </p:spPr>
      </p:pic>
    </p:spTree>
    <p:extLst>
      <p:ext uri="{BB962C8B-B14F-4D97-AF65-F5344CB8AC3E}">
        <p14:creationId xmlns:p14="http://schemas.microsoft.com/office/powerpoint/2010/main" val="731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6858000" cy="4724400"/>
          </a:xfrm>
        </p:spPr>
      </p:pic>
    </p:spTree>
    <p:extLst>
      <p:ext uri="{BB962C8B-B14F-4D97-AF65-F5344CB8AC3E}">
        <p14:creationId xmlns:p14="http://schemas.microsoft.com/office/powerpoint/2010/main" val="41346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Celiac Disease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8382000" cy="5943600"/>
          </a:xfrm>
        </p:spPr>
      </p:pic>
    </p:spTree>
    <p:extLst>
      <p:ext uri="{BB962C8B-B14F-4D97-AF65-F5344CB8AC3E}">
        <p14:creationId xmlns:p14="http://schemas.microsoft.com/office/powerpoint/2010/main" val="28093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1816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Limp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Eczema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7086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7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400"/>
            <a:ext cx="70104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35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WELCOME</vt:lpstr>
      <vt:lpstr>Fall into CME</vt:lpstr>
      <vt:lpstr>Goals for today</vt:lpstr>
      <vt:lpstr>Asthma</vt:lpstr>
      <vt:lpstr>Seizures</vt:lpstr>
      <vt:lpstr>Celiac Disease</vt:lpstr>
      <vt:lpstr>Pediatric Limp</vt:lpstr>
      <vt:lpstr>Eczema</vt:lpstr>
      <vt:lpstr>PowerPoint Presentation</vt:lpstr>
      <vt:lpstr>PowerPoint Presentation</vt:lpstr>
    </vt:vector>
  </TitlesOfParts>
  <Company>Children's National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Leibowitz, Ian</dc:creator>
  <cp:lastModifiedBy>Leibowitz, Ian</cp:lastModifiedBy>
  <cp:revision>5</cp:revision>
  <dcterms:created xsi:type="dcterms:W3CDTF">2019-10-01T19:11:51Z</dcterms:created>
  <dcterms:modified xsi:type="dcterms:W3CDTF">2019-10-01T20:01:21Z</dcterms:modified>
</cp:coreProperties>
</file>